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75" r:id="rId2"/>
    <p:sldId id="269" r:id="rId3"/>
    <p:sldId id="276" r:id="rId4"/>
    <p:sldId id="271" r:id="rId5"/>
    <p:sldId id="272" r:id="rId6"/>
    <p:sldId id="273" r:id="rId7"/>
    <p:sldId id="274" r:id="rId8"/>
    <p:sldId id="270" r:id="rId9"/>
    <p:sldId id="277" r:id="rId10"/>
    <p:sldId id="280" r:id="rId11"/>
    <p:sldId id="283" r:id="rId12"/>
    <p:sldId id="279" r:id="rId13"/>
    <p:sldId id="281" r:id="rId14"/>
    <p:sldId id="282" r:id="rId15"/>
    <p:sldId id="284" r:id="rId16"/>
    <p:sldId id="278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Tuesday, October 3,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Tuesday, October 3,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0fKBhvDjuy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questions from lesson 10 HW (5 minutes)</a:t>
            </a:r>
          </a:p>
          <a:p>
            <a:r>
              <a:rPr lang="en-US" dirty="0" smtClean="0"/>
              <a:t>Work time on lesson 9 &amp; 10 CW (10 minutes)</a:t>
            </a:r>
          </a:p>
          <a:p>
            <a:r>
              <a:rPr lang="en-US" dirty="0" smtClean="0"/>
              <a:t>Classwork Questions from lesson 9 &amp; 10 CW (10 minutes)</a:t>
            </a:r>
          </a:p>
          <a:p>
            <a:r>
              <a:rPr lang="en-US" dirty="0" smtClean="0"/>
              <a:t>Exit ticket/mini-quiz (15 minutes)</a:t>
            </a:r>
          </a:p>
          <a:p>
            <a:r>
              <a:rPr lang="en-US" dirty="0" smtClean="0"/>
              <a:t>Start lesson 11 (30 minutes)</a:t>
            </a:r>
          </a:p>
          <a:p>
            <a:pPr lvl="1"/>
            <a:r>
              <a:rPr lang="en-US" dirty="0" smtClean="0"/>
              <a:t>Video?</a:t>
            </a:r>
          </a:p>
          <a:p>
            <a:pPr lvl="1"/>
            <a:r>
              <a:rPr lang="en-US" dirty="0" smtClean="0"/>
              <a:t>Examples 1-2</a:t>
            </a:r>
          </a:p>
          <a:p>
            <a:pPr lvl="1"/>
            <a:r>
              <a:rPr lang="en-US" dirty="0" smtClean="0"/>
              <a:t>Classwork 5-6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5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measuring a table what units would you use? What wouldn’t you use?</a:t>
            </a:r>
          </a:p>
          <a:p>
            <a:r>
              <a:rPr lang="en-US" dirty="0" smtClean="0"/>
              <a:t>When measuring a football field what measurements make sense? What don’t?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3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converting from a smaller unit to a bigger unit of measure (like inches to feet), you divide.</a:t>
            </a:r>
            <a:endParaRPr lang="en-US" sz="2800" baseline="300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When converting from a larger unit to a smaller unit of measure (like feet to inches), you multiply.</a:t>
            </a:r>
          </a:p>
        </p:txBody>
      </p:sp>
    </p:spTree>
    <p:extLst>
      <p:ext uri="{BB962C8B-B14F-4D97-AF65-F5344CB8AC3E}">
        <p14:creationId xmlns:p14="http://schemas.microsoft.com/office/powerpoint/2010/main" val="341337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certain brand of MP3 player says the maximum number of songs it can hold is 1,000 and the average song length is 4 minutes. Should the time be listed in seconds, days, or years of music?	</a:t>
            </a:r>
          </a:p>
        </p:txBody>
      </p:sp>
    </p:spTree>
    <p:extLst>
      <p:ext uri="{BB962C8B-B14F-4D97-AF65-F5344CB8AC3E}">
        <p14:creationId xmlns:p14="http://schemas.microsoft.com/office/powerpoint/2010/main" val="203881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Recall: the mass of a proton is 1.672622 x 10</a:t>
            </a:r>
            <a:r>
              <a:rPr lang="en-US" sz="2800" baseline="30000" dirty="0" smtClean="0"/>
              <a:t>-27</a:t>
            </a:r>
            <a:r>
              <a:rPr lang="en-US" sz="2800" dirty="0" smtClean="0"/>
              <a:t> kg and an electron is 9.10938291 x 10</a:t>
            </a:r>
            <a:r>
              <a:rPr lang="en-US" sz="2800" baseline="30000" dirty="0" smtClean="0"/>
              <a:t>-31</a:t>
            </a:r>
            <a:r>
              <a:rPr lang="en-US" sz="2800" dirty="0" smtClean="0"/>
              <a:t> kg.</a:t>
            </a:r>
          </a:p>
          <a:p>
            <a:pPr marL="0" indent="0">
              <a:buNone/>
            </a:pPr>
            <a:r>
              <a:rPr lang="en-US" sz="2800" dirty="0" smtClean="0"/>
              <a:t>These numbers are hard to deal with or compare so scientists use the </a:t>
            </a:r>
            <a:r>
              <a:rPr lang="en-US" sz="2800" dirty="0" err="1" smtClean="0"/>
              <a:t>gigaelectronvolt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GeV</a:t>
            </a:r>
            <a:r>
              <a:rPr lang="en-US" sz="2800" dirty="0" smtClean="0"/>
              <a:t>/c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which is equal to 1.783 x 10</a:t>
            </a:r>
            <a:r>
              <a:rPr lang="en-US" sz="2800" baseline="30000" dirty="0" smtClean="0"/>
              <a:t>-27</a:t>
            </a:r>
            <a:r>
              <a:rPr lang="en-US" sz="2800" dirty="0" smtClean="0"/>
              <a:t> kg. What is the mass of a proton in </a:t>
            </a:r>
            <a:r>
              <a:rPr lang="en-US" sz="2800" dirty="0" err="1" smtClean="0"/>
              <a:t>gigaelectronvolts</a:t>
            </a:r>
            <a:r>
              <a:rPr lang="en-US" sz="2800" dirty="0" smtClean="0"/>
              <a:t>?</a:t>
            </a:r>
            <a:endParaRPr lang="en-US" sz="2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2581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star is 1.078807 x 10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 km away from the sun. A light year is defined as 9.46073 x 10</a:t>
            </a:r>
            <a:r>
              <a:rPr lang="en-US" sz="2800" baseline="30000" dirty="0" smtClean="0"/>
              <a:t>12</a:t>
            </a:r>
            <a:r>
              <a:rPr lang="en-US" sz="2800" dirty="0" smtClean="0"/>
              <a:t> km. How far away is the star in light years?</a:t>
            </a:r>
            <a:endParaRPr lang="en-US" sz="2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9117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32"/>
            <a:ext cx="8229600" cy="990600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7132"/>
            <a:ext cx="8229600" cy="4876800"/>
          </a:xfrm>
        </p:spPr>
        <p:txBody>
          <a:bodyPr/>
          <a:lstStyle/>
          <a:p>
            <a:r>
              <a:rPr lang="en-US" dirty="0" smtClean="0"/>
              <a:t>Mass of Mercury = 3.3022 x 10</a:t>
            </a:r>
            <a:r>
              <a:rPr lang="en-US" baseline="30000" dirty="0" smtClean="0"/>
              <a:t>23 </a:t>
            </a:r>
            <a:r>
              <a:rPr lang="en-US" dirty="0" smtClean="0"/>
              <a:t>kg</a:t>
            </a:r>
            <a:endParaRPr lang="en-US" baseline="30000" dirty="0" smtClean="0"/>
          </a:p>
          <a:p>
            <a:r>
              <a:rPr lang="en-US" dirty="0" smtClean="0"/>
              <a:t>Mass of Jupiter = 1.8986 x 10</a:t>
            </a:r>
            <a:r>
              <a:rPr lang="en-US" baseline="30000" dirty="0" smtClean="0"/>
              <a:t>27</a:t>
            </a:r>
            <a:r>
              <a:rPr lang="en-US" dirty="0" smtClean="0"/>
              <a:t> kg</a:t>
            </a:r>
            <a:endParaRPr lang="en-US" baseline="30000" dirty="0" smtClean="0"/>
          </a:p>
          <a:p>
            <a:r>
              <a:rPr lang="en-US" dirty="0" smtClean="0"/>
              <a:t>Mass of Earth is in the middle and so scientists defined a new unit: M</a:t>
            </a:r>
            <a:r>
              <a:rPr lang="en-US" baseline="-25000" dirty="0" smtClean="0"/>
              <a:t>E</a:t>
            </a:r>
            <a:r>
              <a:rPr lang="en-US" dirty="0" smtClean="0"/>
              <a:t> = 5.97219 x 10</a:t>
            </a:r>
            <a:r>
              <a:rPr lang="en-US" baseline="30000" dirty="0" smtClean="0"/>
              <a:t>24 </a:t>
            </a:r>
            <a:r>
              <a:rPr lang="en-US" dirty="0" smtClean="0"/>
              <a:t>kg</a:t>
            </a:r>
            <a:endParaRPr lang="en-US" baseline="30000" dirty="0" smtClean="0"/>
          </a:p>
          <a:p>
            <a:pPr marL="0" indent="0">
              <a:buNone/>
            </a:pPr>
            <a:r>
              <a:rPr lang="en-US" dirty="0" smtClean="0"/>
              <a:t>Rewrite the mass of Mercury and Jupiter in M</a:t>
            </a:r>
            <a:r>
              <a:rPr lang="en-US" baseline="-25000" dirty="0" smtClean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55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Workshop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Must Do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Classwork exercises 1-4</a:t>
            </a:r>
          </a:p>
          <a:p>
            <a:r>
              <a:rPr lang="en-US" dirty="0" smtClean="0"/>
              <a:t>Conversion practice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Can Do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Algebra practice</a:t>
            </a:r>
          </a:p>
          <a:p>
            <a:r>
              <a:rPr lang="en-US" dirty="0" smtClean="0"/>
              <a:t>PARCC task</a:t>
            </a:r>
          </a:p>
          <a:p>
            <a:r>
              <a:rPr lang="en-US" dirty="0" smtClean="0"/>
              <a:t>Cheat sheet creation</a:t>
            </a:r>
          </a:p>
          <a:p>
            <a:r>
              <a:rPr lang="en-US" dirty="0" smtClean="0"/>
              <a:t>Folder organize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Examples,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1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Among the galaxies closest to Earth, M82 is 1.15 x 10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 light years away and Leo I Dwarf is 8.2 x 10</a:t>
            </a:r>
            <a:r>
              <a:rPr lang="en-US" sz="2800" baseline="30000" dirty="0" smtClean="0"/>
              <a:t>5</a:t>
            </a:r>
            <a:r>
              <a:rPr lang="en-US" sz="2800" dirty="0" smtClean="0"/>
              <a:t> light years away. Which is closer?</a:t>
            </a:r>
          </a:p>
        </p:txBody>
      </p:sp>
    </p:spTree>
    <p:extLst>
      <p:ext uri="{BB962C8B-B14F-4D97-AF65-F5344CB8AC3E}">
        <p14:creationId xmlns:p14="http://schemas.microsoft.com/office/powerpoint/2010/main" val="3430667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Many subatomic particles are unstable. Charged </a:t>
            </a:r>
            <a:r>
              <a:rPr lang="en-US" sz="2800" dirty="0" err="1" smtClean="0"/>
              <a:t>pions</a:t>
            </a:r>
            <a:r>
              <a:rPr lang="en-US" sz="2800" dirty="0" smtClean="0"/>
              <a:t> have a lifespan of 2.603 x 10</a:t>
            </a:r>
            <a:r>
              <a:rPr lang="en-US" sz="2800" baseline="30000" dirty="0" smtClean="0"/>
              <a:t>-8</a:t>
            </a:r>
            <a:r>
              <a:rPr lang="en-US" sz="2800" dirty="0" smtClean="0"/>
              <a:t> seconds and </a:t>
            </a:r>
            <a:r>
              <a:rPr lang="en-US" sz="2800" dirty="0" err="1" smtClean="0"/>
              <a:t>muons</a:t>
            </a:r>
            <a:r>
              <a:rPr lang="en-US" sz="2800" dirty="0" smtClean="0"/>
              <a:t> live for 2.197 x 10</a:t>
            </a:r>
            <a:r>
              <a:rPr lang="en-US" sz="2800" baseline="30000" dirty="0" smtClean="0"/>
              <a:t>-6</a:t>
            </a:r>
            <a:r>
              <a:rPr lang="en-US" sz="2800" dirty="0" smtClean="0"/>
              <a:t> seconds. Which lives longer?</a:t>
            </a:r>
          </a:p>
        </p:txBody>
      </p:sp>
    </p:spTree>
    <p:extLst>
      <p:ext uri="{BB962C8B-B14F-4D97-AF65-F5344CB8AC3E}">
        <p14:creationId xmlns:p14="http://schemas.microsoft.com/office/powerpoint/2010/main" val="307433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Video, examples,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2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Compare 1.815 x 10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 and 1.82 x 10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54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(5 x 10</a:t>
            </a:r>
            <a:r>
              <a:rPr lang="en-US" sz="5400" baseline="30000" dirty="0" smtClean="0"/>
              <a:t>4</a:t>
            </a:r>
            <a:r>
              <a:rPr lang="en-US" sz="5400" dirty="0" smtClean="0"/>
              <a:t>)</a:t>
            </a:r>
            <a:r>
              <a:rPr lang="en-US" sz="5400" baseline="30000" dirty="0" smtClean="0"/>
              <a:t>2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961239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(2 x 10</a:t>
            </a:r>
            <a:r>
              <a:rPr lang="en-US" sz="5400" baseline="30000" dirty="0" smtClean="0"/>
              <a:t>9</a:t>
            </a:r>
            <a:r>
              <a:rPr lang="en-US" sz="5400" dirty="0" smtClean="0"/>
              <a:t>)</a:t>
            </a:r>
            <a:r>
              <a:rPr lang="en-US" sz="5400" baseline="30000" dirty="0" smtClean="0"/>
              <a:t>4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3115988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(1.2 x 10</a:t>
            </a:r>
            <a:r>
              <a:rPr lang="en-US" sz="4400" u="sng" baseline="30000" dirty="0" smtClean="0"/>
              <a:t>4</a:t>
            </a:r>
            <a:r>
              <a:rPr lang="en-US" sz="4400" u="sng" dirty="0" smtClean="0"/>
              <a:t>)+(2 x 10</a:t>
            </a:r>
            <a:r>
              <a:rPr lang="en-US" sz="4400" u="sng" baseline="30000" dirty="0" smtClean="0"/>
              <a:t>4</a:t>
            </a:r>
            <a:r>
              <a:rPr lang="en-US" sz="4400" u="sng" dirty="0" smtClean="0"/>
              <a:t>)+(2.8 x 10</a:t>
            </a:r>
            <a:r>
              <a:rPr lang="en-US" sz="4400" u="sng" baseline="30000" dirty="0" smtClean="0"/>
              <a:t>4</a:t>
            </a:r>
            <a:r>
              <a:rPr lang="en-US" sz="4400" u="sng" dirty="0" smtClean="0"/>
              <a:t>)</a:t>
            </a:r>
          </a:p>
          <a:p>
            <a:pPr marL="0" indent="0" algn="ctr">
              <a:buNone/>
            </a:pPr>
            <a:r>
              <a:rPr lang="en-US" sz="4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76401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7 x 10</a:t>
            </a:r>
            <a:r>
              <a:rPr lang="en-US" sz="4400" u="sng" baseline="30000" dirty="0" smtClean="0"/>
              <a:t>15</a:t>
            </a:r>
            <a:endParaRPr lang="en-US" sz="4400" u="sng" dirty="0" smtClean="0"/>
          </a:p>
          <a:p>
            <a:pPr marL="0" indent="0" algn="ctr">
              <a:buNone/>
            </a:pPr>
            <a:r>
              <a:rPr lang="en-US" sz="4400" dirty="0" smtClean="0"/>
              <a:t>14 </a:t>
            </a:r>
            <a:r>
              <a:rPr lang="en-US" sz="4400" dirty="0"/>
              <a:t>x </a:t>
            </a:r>
            <a:r>
              <a:rPr lang="en-US" sz="4400" dirty="0" smtClean="0"/>
              <a:t>10</a:t>
            </a:r>
            <a:r>
              <a:rPr lang="en-US" sz="4400" baseline="30000" dirty="0" smtClean="0"/>
              <a:t>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109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4 x 10</a:t>
            </a:r>
            <a:r>
              <a:rPr lang="en-US" sz="4400" u="sng" baseline="30000" dirty="0" smtClean="0"/>
              <a:t>2</a:t>
            </a:r>
            <a:endParaRPr lang="en-US" sz="4400" u="sng" dirty="0" smtClean="0"/>
          </a:p>
          <a:p>
            <a:pPr marL="0" indent="0" algn="ctr">
              <a:buNone/>
            </a:pPr>
            <a:r>
              <a:rPr lang="en-US" sz="4400" dirty="0" smtClean="0"/>
              <a:t>2 </a:t>
            </a:r>
            <a:r>
              <a:rPr lang="en-US" sz="4400" dirty="0"/>
              <a:t>x </a:t>
            </a:r>
            <a:r>
              <a:rPr lang="en-US" sz="4400" dirty="0" smtClean="0"/>
              <a:t>10</a:t>
            </a:r>
            <a:r>
              <a:rPr lang="en-US" sz="4400" baseline="30000" dirty="0" smtClean="0"/>
              <a:t>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6090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 smtClean="0"/>
              <a:t>(7 x 10</a:t>
            </a:r>
            <a:r>
              <a:rPr lang="en-US" sz="4400" u="sng" baseline="30000" dirty="0" smtClean="0"/>
              <a:t>9</a:t>
            </a:r>
            <a:r>
              <a:rPr lang="en-US" sz="4400" u="sng" dirty="0" smtClean="0"/>
              <a:t>)+(6 x 10</a:t>
            </a:r>
            <a:r>
              <a:rPr lang="en-US" sz="4400" u="sng" baseline="30000" dirty="0"/>
              <a:t>9</a:t>
            </a:r>
            <a:r>
              <a:rPr lang="en-US" sz="4400" u="sng" dirty="0" smtClean="0"/>
              <a:t>)</a:t>
            </a:r>
          </a:p>
          <a:p>
            <a:pPr marL="0" indent="0" algn="ctr">
              <a:buNone/>
            </a:pPr>
            <a:r>
              <a:rPr lang="en-US" sz="4400" dirty="0" smtClean="0"/>
              <a:t>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87790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(9 x 10</a:t>
            </a:r>
            <a:r>
              <a:rPr lang="en-US" sz="5400" baseline="30000" dirty="0" smtClean="0"/>
              <a:t>-4</a:t>
            </a:r>
            <a:r>
              <a:rPr lang="en-US" sz="5400" dirty="0" smtClean="0"/>
              <a:t>)</a:t>
            </a:r>
            <a:r>
              <a:rPr lang="en-US" sz="5400" baseline="30000" dirty="0" smtClean="0"/>
              <a:t>2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62467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Board </a:t>
            </a:r>
            <a:r>
              <a:rPr lang="en-US" dirty="0" smtClean="0"/>
              <a:t>Challenge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(9.3 x 10</a:t>
            </a:r>
            <a:r>
              <a:rPr lang="en-US" sz="4400" baseline="30000" dirty="0" smtClean="0"/>
              <a:t>10</a:t>
            </a:r>
            <a:r>
              <a:rPr lang="en-US" sz="4400" dirty="0" smtClean="0"/>
              <a:t>) - (9 x 10</a:t>
            </a:r>
            <a:r>
              <a:rPr lang="en-US" sz="4400" baseline="30000" dirty="0" smtClean="0"/>
              <a:t>10</a:t>
            </a:r>
            <a:r>
              <a:rPr lang="en-US" sz="4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5047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Workshop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Must Do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12 classwork 1-</a:t>
            </a:r>
            <a:r>
              <a:rPr lang="en-US" dirty="0" smtClean="0"/>
              <a:t>4</a:t>
            </a:r>
          </a:p>
          <a:p>
            <a:r>
              <a:rPr lang="en-US" dirty="0"/>
              <a:t>Lesson 13 classwork exercises 1-</a:t>
            </a:r>
            <a:r>
              <a:rPr lang="en-US" dirty="0" smtClean="0"/>
              <a:t>6</a:t>
            </a:r>
            <a:endParaRPr lang="en-US" dirty="0" smtClean="0"/>
          </a:p>
          <a:p>
            <a:r>
              <a:rPr lang="en-US" dirty="0" smtClean="0"/>
              <a:t>Conversion practice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Can Do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Algebra practice</a:t>
            </a:r>
          </a:p>
          <a:p>
            <a:r>
              <a:rPr lang="en-US" dirty="0" smtClean="0"/>
              <a:t>PARCC </a:t>
            </a:r>
            <a:r>
              <a:rPr lang="en-US" dirty="0" smtClean="0"/>
              <a:t>tasks on white boards</a:t>
            </a:r>
            <a:endParaRPr lang="en-US" dirty="0" smtClean="0"/>
          </a:p>
          <a:p>
            <a:r>
              <a:rPr lang="en-US" dirty="0" smtClean="0"/>
              <a:t>Notes sheet </a:t>
            </a:r>
            <a:r>
              <a:rPr lang="en-US" dirty="0" smtClean="0"/>
              <a:t>creation</a:t>
            </a:r>
          </a:p>
          <a:p>
            <a:r>
              <a:rPr lang="en-US" dirty="0" smtClean="0"/>
              <a:t>Folder organize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6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299" y="2365079"/>
            <a:ext cx="665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2"/>
              </a:rPr>
              <a:t>http://www.youtube.com/watch?v=0fKBhvDjuy0</a:t>
            </a:r>
            <a:r>
              <a:rPr lang="en-US" sz="2400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Scientific Notation?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3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masses of a proton and electron in scientific notation are:</a:t>
            </a:r>
          </a:p>
          <a:p>
            <a:pPr marL="0" indent="0">
              <a:buNone/>
            </a:pPr>
            <a:r>
              <a:rPr lang="en-US" sz="2800" dirty="0" smtClean="0"/>
              <a:t>	Proton				Electron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09507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ratio of the masses of a proton and electron is: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709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747930"/>
          </a:xfrm>
        </p:spPr>
        <p:txBody>
          <a:bodyPr/>
          <a:lstStyle/>
          <a:p>
            <a:r>
              <a:rPr lang="en-US" dirty="0" smtClean="0"/>
              <a:t>Example 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684"/>
            <a:ext cx="8229600" cy="3682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How many times heavier is a proton than an electron?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541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29"/>
            <a:ext cx="8229600" cy="9906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849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As of 2013 the US national debt was $16,755,133,009,522. According to the US census, there were about 313,914,040 Americans. What is each citizens share of the debt?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2731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Workshop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Must Do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Classwork exercises 5-6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Can Do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Khan Academy</a:t>
            </a:r>
          </a:p>
          <a:p>
            <a:r>
              <a:rPr lang="en-US" dirty="0" smtClean="0"/>
              <a:t>Algebra practice</a:t>
            </a:r>
          </a:p>
          <a:p>
            <a:r>
              <a:rPr lang="en-US" dirty="0" smtClean="0"/>
              <a:t>Test corrections</a:t>
            </a:r>
          </a:p>
          <a:p>
            <a:r>
              <a:rPr lang="en-US" dirty="0" smtClean="0"/>
              <a:t>Exit ticket re-do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2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Notes, examples,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0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714</TotalTime>
  <Words>707</Words>
  <Application>Microsoft Macintosh PowerPoint</Application>
  <PresentationFormat>On-screen Show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Clarity</vt:lpstr>
      <vt:lpstr>Today’s Agenda</vt:lpstr>
      <vt:lpstr>Lesson 11</vt:lpstr>
      <vt:lpstr>Why Scientific Notation?</vt:lpstr>
      <vt:lpstr>Example 1</vt:lpstr>
      <vt:lpstr>Example 1 cont.</vt:lpstr>
      <vt:lpstr>Example 1 cont.</vt:lpstr>
      <vt:lpstr>Example 2</vt:lpstr>
      <vt:lpstr>Workshop</vt:lpstr>
      <vt:lpstr>Lesson 12</vt:lpstr>
      <vt:lpstr>Choosing Units</vt:lpstr>
      <vt:lpstr>Notes</vt:lpstr>
      <vt:lpstr>Example 1</vt:lpstr>
      <vt:lpstr>Example 2</vt:lpstr>
      <vt:lpstr>Example 3</vt:lpstr>
      <vt:lpstr>Example 4</vt:lpstr>
      <vt:lpstr>Workshop</vt:lpstr>
      <vt:lpstr>Lesson 13</vt:lpstr>
      <vt:lpstr>Example 1</vt:lpstr>
      <vt:lpstr>Example 2</vt:lpstr>
      <vt:lpstr>Example 3</vt:lpstr>
      <vt:lpstr>White Board Challenge 1</vt:lpstr>
      <vt:lpstr>White Board Challenge 2</vt:lpstr>
      <vt:lpstr>White Board Challenge 3</vt:lpstr>
      <vt:lpstr>White Board Challenge 4</vt:lpstr>
      <vt:lpstr>White Board Challenge 5</vt:lpstr>
      <vt:lpstr>White Board Challenge 6</vt:lpstr>
      <vt:lpstr>White Board Challenge 7</vt:lpstr>
      <vt:lpstr>White Board Challenge 8</vt:lpstr>
      <vt:lpstr>Workshop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Plocher</dc:creator>
  <cp:lastModifiedBy>Steve Plocher</cp:lastModifiedBy>
  <cp:revision>74</cp:revision>
  <dcterms:created xsi:type="dcterms:W3CDTF">2017-09-23T20:54:56Z</dcterms:created>
  <dcterms:modified xsi:type="dcterms:W3CDTF">2017-10-04T01:10:02Z</dcterms:modified>
</cp:coreProperties>
</file>